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7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0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F143-ED71-401B-B6A2-6A0C78BDC0E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F040-F282-45A1-8058-32689BDC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Verbs 1-30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Word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486400"/>
            <a:ext cx="8229600" cy="1143000"/>
          </a:xfrm>
        </p:spPr>
        <p:txBody>
          <a:bodyPr/>
          <a:lstStyle/>
          <a:p>
            <a:r>
              <a:rPr lang="en-US" dirty="0" err="1"/>
              <a:t>entrer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4560"/>
            <a:ext cx="2514600" cy="515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5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953000"/>
            <a:ext cx="8229600" cy="1143000"/>
          </a:xfrm>
        </p:spPr>
        <p:txBody>
          <a:bodyPr/>
          <a:lstStyle/>
          <a:p>
            <a:r>
              <a:rPr lang="en-US"/>
              <a:t>skier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06" y="76201"/>
            <a:ext cx="6326188" cy="51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92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181600"/>
            <a:ext cx="8229600" cy="1143000"/>
          </a:xfrm>
        </p:spPr>
        <p:txBody>
          <a:bodyPr/>
          <a:lstStyle/>
          <a:p>
            <a:r>
              <a:rPr lang="en-US"/>
              <a:t>marcher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04801"/>
            <a:ext cx="6708775" cy="43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72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5410200"/>
            <a:ext cx="8229600" cy="1143000"/>
          </a:xfrm>
        </p:spPr>
        <p:txBody>
          <a:bodyPr/>
          <a:lstStyle/>
          <a:p>
            <a:r>
              <a:rPr lang="en-US" dirty="0" err="1"/>
              <a:t>regarder</a:t>
            </a:r>
            <a:endParaRPr lang="en-US" dirty="0"/>
          </a:p>
        </p:txBody>
      </p:sp>
      <p:pic>
        <p:nvPicPr>
          <p:cNvPr id="15362" name="Picture 2" descr="watching-tv-clipart-Boy_Watching_TV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7467600" cy="47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3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439" y="762000"/>
            <a:ext cx="37861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876800" y="5334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etudier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5105400" y="5257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5638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manger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1"/>
            <a:ext cx="5030788" cy="48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3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19601" y="5867400"/>
            <a:ext cx="435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 err="1"/>
              <a:t>chercher</a:t>
            </a:r>
            <a:endParaRPr lang="en-US" sz="4400" dirty="0"/>
          </a:p>
        </p:txBody>
      </p:sp>
      <p:pic>
        <p:nvPicPr>
          <p:cNvPr id="1945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7086600" cy="51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2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71800" y="58674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presenter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3733800" y="5943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2" y="228600"/>
            <a:ext cx="5818188" cy="4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47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0" y="57150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tourner</a:t>
            </a:r>
            <a:endParaRPr lang="en-US" sz="4400" dirty="0"/>
          </a:p>
        </p:txBody>
      </p:sp>
      <p:pic>
        <p:nvPicPr>
          <p:cNvPr id="2253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1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67200" y="58674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fermer</a:t>
            </a:r>
            <a:endParaRPr lang="en-US" sz="4400" dirty="0"/>
          </a:p>
        </p:txBody>
      </p:sp>
      <p:pic>
        <p:nvPicPr>
          <p:cNvPr id="2355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562600" cy="50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4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029200"/>
            <a:ext cx="8229600" cy="1143000"/>
          </a:xfrm>
        </p:spPr>
        <p:txBody>
          <a:bodyPr/>
          <a:lstStyle/>
          <a:p>
            <a:r>
              <a:rPr lang="en-US"/>
              <a:t>aimer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3" y="304800"/>
            <a:ext cx="43402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27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57600" y="5791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inviter </a:t>
            </a:r>
          </a:p>
        </p:txBody>
      </p:sp>
      <p:pic>
        <p:nvPicPr>
          <p:cNvPr id="2457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44" y="457200"/>
            <a:ext cx="7054057" cy="46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60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24400" y="5791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porter</a:t>
            </a:r>
          </a:p>
        </p:txBody>
      </p:sp>
      <p:pic>
        <p:nvPicPr>
          <p:cNvPr id="25602" name="Picture 2" descr="thQ9ATV2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3733800" cy="51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71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562600" y="59436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montrer</a:t>
            </a:r>
            <a:endParaRPr lang="en-US" sz="4400" dirty="0"/>
          </a:p>
        </p:txBody>
      </p:sp>
      <p:pic>
        <p:nvPicPr>
          <p:cNvPr id="266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3733800" cy="509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21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41209" y="57150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detester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4953000" y="586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09" y="139442"/>
            <a:ext cx="3960812" cy="48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78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0" y="54864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adorer</a:t>
            </a:r>
          </a:p>
        </p:txBody>
      </p:sp>
      <p:pic>
        <p:nvPicPr>
          <p:cNvPr id="2867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7010400" cy="409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330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62400" y="5715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coûter</a:t>
            </a:r>
            <a:endParaRPr lang="en-US" sz="4400" dirty="0"/>
          </a:p>
        </p:txBody>
      </p:sp>
      <p:pic>
        <p:nvPicPr>
          <p:cNvPr id="10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934200" cy="52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9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0" y="59436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jouer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8485"/>
            <a:ext cx="5867400" cy="57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419600" y="58674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ecouter</a:t>
            </a:r>
            <a:endParaRPr lang="en-US" sz="4400" dirty="0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 flipV="1">
            <a:off x="4648200" y="588446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4934"/>
            <a:ext cx="6935788" cy="47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657600" y="52578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voyager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457201"/>
            <a:ext cx="6478588" cy="409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4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810000" y="5791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imaginer</a:t>
            </a:r>
          </a:p>
        </p:txBody>
      </p:sp>
      <p:pic>
        <p:nvPicPr>
          <p:cNvPr id="717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4494212" cy="55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181600"/>
            <a:ext cx="8229600" cy="1143000"/>
          </a:xfrm>
        </p:spPr>
        <p:txBody>
          <a:bodyPr/>
          <a:lstStyle/>
          <a:p>
            <a:r>
              <a:rPr lang="en-US"/>
              <a:t>travailler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5417024" cy="39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571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953000" y="56388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decider</a:t>
            </a:r>
          </a:p>
        </p:txBody>
      </p:sp>
      <p:sp>
        <p:nvSpPr>
          <p:cNvPr id="41988" name="Line 9"/>
          <p:cNvSpPr>
            <a:spLocks noChangeShapeType="1"/>
          </p:cNvSpPr>
          <p:nvPr/>
        </p:nvSpPr>
        <p:spPr bwMode="auto">
          <a:xfrm flipV="1">
            <a:off x="5486400" y="5638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th25H5EF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0831"/>
            <a:ext cx="5027612" cy="42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4876800"/>
            <a:ext cx="8229600" cy="1143000"/>
          </a:xfrm>
        </p:spPr>
        <p:txBody>
          <a:bodyPr/>
          <a:lstStyle/>
          <a:p>
            <a:r>
              <a:rPr lang="en-US"/>
              <a:t>visiter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4343"/>
            <a:ext cx="6629400" cy="41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599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53405"/>
            <a:ext cx="8229600" cy="1143000"/>
          </a:xfrm>
        </p:spPr>
        <p:txBody>
          <a:bodyPr/>
          <a:lstStyle/>
          <a:p>
            <a:r>
              <a:rPr lang="en-US" dirty="0" err="1"/>
              <a:t>rentrer</a:t>
            </a:r>
            <a:endParaRPr lang="en-US" dirty="0"/>
          </a:p>
        </p:txBody>
      </p:sp>
      <p:pic>
        <p:nvPicPr>
          <p:cNvPr id="10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"/>
            <a:ext cx="5638800" cy="56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003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105400"/>
            <a:ext cx="8229600" cy="1143000"/>
          </a:xfrm>
        </p:spPr>
        <p:txBody>
          <a:bodyPr/>
          <a:lstStyle/>
          <a:p>
            <a:r>
              <a:rPr lang="en-US"/>
              <a:t>regretter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510"/>
            <a:ext cx="5180012" cy="51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3048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181600"/>
            <a:ext cx="8229600" cy="1143000"/>
          </a:xfrm>
        </p:spPr>
        <p:txBody>
          <a:bodyPr/>
          <a:lstStyle/>
          <a:p>
            <a:r>
              <a:rPr lang="en-US" dirty="0"/>
              <a:t>commencer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94" y="636193"/>
            <a:ext cx="6856412" cy="455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9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181600"/>
            <a:ext cx="8229600" cy="1143000"/>
          </a:xfrm>
        </p:spPr>
        <p:txBody>
          <a:bodyPr/>
          <a:lstStyle/>
          <a:p>
            <a:r>
              <a:rPr lang="en-US" dirty="0" err="1"/>
              <a:t>danser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5638800" cy="44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91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86400"/>
            <a:ext cx="8229600" cy="1143000"/>
          </a:xfrm>
        </p:spPr>
        <p:txBody>
          <a:bodyPr/>
          <a:lstStyle/>
          <a:p>
            <a:r>
              <a:rPr lang="en-US" dirty="0"/>
              <a:t>toucher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6096000" cy="45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93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Widescreen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Verbs 1-30</vt:lpstr>
      <vt:lpstr>aimer</vt:lpstr>
      <vt:lpstr>travailler</vt:lpstr>
      <vt:lpstr>visiter </vt:lpstr>
      <vt:lpstr>rentrer</vt:lpstr>
      <vt:lpstr>regretter</vt:lpstr>
      <vt:lpstr>commencer</vt:lpstr>
      <vt:lpstr>danser</vt:lpstr>
      <vt:lpstr>toucher</vt:lpstr>
      <vt:lpstr>entrer</vt:lpstr>
      <vt:lpstr>skier</vt:lpstr>
      <vt:lpstr>marcher</vt:lpstr>
      <vt:lpstr>regarder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E1B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 1-30</dc:title>
  <dc:creator>Ahl, Stephan</dc:creator>
  <cp:lastModifiedBy>Ahl, Stephan</cp:lastModifiedBy>
  <cp:revision>4</cp:revision>
  <dcterms:created xsi:type="dcterms:W3CDTF">2017-01-29T15:35:12Z</dcterms:created>
  <dcterms:modified xsi:type="dcterms:W3CDTF">2017-01-29T16:53:19Z</dcterms:modified>
</cp:coreProperties>
</file>